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84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77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2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7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5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50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21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82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7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5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67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78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8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6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4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41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E3FE-B476-4554-96F2-4A54E7C89774}" type="datetimeFigureOut">
              <a:rPr lang="zh-TW" altLang="en-US" smtClean="0"/>
              <a:t>2023/8/3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2D325C-BC93-4AC9-AAF0-182538F3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05722B9-5EA1-4000-AB4B-195E6CA22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68" y="321622"/>
            <a:ext cx="1960010" cy="2613935"/>
          </a:xfrm>
          <a:prstGeom prst="ellipse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F38EFEC-625C-4663-90B7-57D392BC3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98" y="391546"/>
            <a:ext cx="2091036" cy="2614527"/>
          </a:xfrm>
          <a:prstGeom prst="ellipse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8CBE58B-C7ED-47F3-A702-6E7551B5C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12" y="325298"/>
            <a:ext cx="2091037" cy="2610259"/>
          </a:xfrm>
          <a:prstGeom prst="ellipse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5C2C06F-2025-468B-8891-44CF3B04B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6" y="391546"/>
            <a:ext cx="2091036" cy="2614527"/>
          </a:xfrm>
          <a:prstGeom prst="ellipse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D9E24B4-9563-4E4B-9A6C-A87D710E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72" y="3433656"/>
            <a:ext cx="2810804" cy="2829877"/>
          </a:xfrm>
          <a:prstGeom prst="flowChartConnector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2BCAB0A-9E29-4ADD-AF91-67D95A546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72" y="3394816"/>
            <a:ext cx="2569350" cy="2829600"/>
          </a:xfrm>
          <a:prstGeom prst="flowChartConnector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6C70123-9C39-478B-BD82-994868255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0" y="3428408"/>
            <a:ext cx="2614089" cy="2829600"/>
          </a:xfrm>
          <a:prstGeom prst="flowChartConnector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1137C18-D553-4490-881E-1F2FF6D4BD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15" y="3428408"/>
            <a:ext cx="2614089" cy="2829600"/>
          </a:xfrm>
          <a:prstGeom prst="flowChartConnector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0E6AE8E6-A352-4C4C-B3F4-2E191E899469}"/>
              </a:ext>
            </a:extLst>
          </p:cNvPr>
          <p:cNvSpPr txBox="1"/>
          <p:nvPr/>
        </p:nvSpPr>
        <p:spPr>
          <a:xfrm>
            <a:off x="-717566" y="2944577"/>
            <a:ext cx="209103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1EEA5FC-123C-42A0-B4CE-9CEE6BDF4041}"/>
              </a:ext>
            </a:extLst>
          </p:cNvPr>
          <p:cNvSpPr/>
          <p:nvPr/>
        </p:nvSpPr>
        <p:spPr>
          <a:xfrm>
            <a:off x="540143" y="2935557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低年級課輔老師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5E4AC0-5D5F-4F08-BE89-A3DB1BDC7CB2}"/>
              </a:ext>
            </a:extLst>
          </p:cNvPr>
          <p:cNvSpPr/>
          <p:nvPr/>
        </p:nvSpPr>
        <p:spPr>
          <a:xfrm>
            <a:off x="434320" y="6246032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低年級課輔老師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5E8EE81-E008-4D7C-8D91-40EDDB8833D9}"/>
              </a:ext>
            </a:extLst>
          </p:cNvPr>
          <p:cNvSpPr/>
          <p:nvPr/>
        </p:nvSpPr>
        <p:spPr>
          <a:xfrm>
            <a:off x="3360974" y="6246032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低年級課輔老師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975F7E1-9273-4433-B317-3E2FD44E7325}"/>
              </a:ext>
            </a:extLst>
          </p:cNvPr>
          <p:cNvSpPr/>
          <p:nvPr/>
        </p:nvSpPr>
        <p:spPr>
          <a:xfrm>
            <a:off x="3339372" y="2905345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低年級課輔老師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306D139-E850-4BBA-A97E-00264F98B883}"/>
              </a:ext>
            </a:extLst>
          </p:cNvPr>
          <p:cNvSpPr/>
          <p:nvPr/>
        </p:nvSpPr>
        <p:spPr>
          <a:xfrm>
            <a:off x="6606744" y="2935557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中高級課輔老師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ECE19C7-0B71-44F5-8DAB-3B4471C0F3DD}"/>
              </a:ext>
            </a:extLst>
          </p:cNvPr>
          <p:cNvSpPr/>
          <p:nvPr/>
        </p:nvSpPr>
        <p:spPr>
          <a:xfrm>
            <a:off x="6496093" y="6273641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中高級課輔老師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C1B6F3D-26A6-429A-9280-7C4DDBAAC720}"/>
              </a:ext>
            </a:extLst>
          </p:cNvPr>
          <p:cNvSpPr/>
          <p:nvPr/>
        </p:nvSpPr>
        <p:spPr>
          <a:xfrm>
            <a:off x="9592452" y="6245830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中高級課輔老師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44A4152-20D6-452E-8928-234987FDC685}"/>
              </a:ext>
            </a:extLst>
          </p:cNvPr>
          <p:cNvSpPr/>
          <p:nvPr/>
        </p:nvSpPr>
        <p:spPr>
          <a:xfrm>
            <a:off x="9505763" y="2951190"/>
            <a:ext cx="51752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中高級課輔老師</a:t>
            </a:r>
          </a:p>
        </p:txBody>
      </p:sp>
    </p:spTree>
    <p:extLst>
      <p:ext uri="{BB962C8B-B14F-4D97-AF65-F5344CB8AC3E}">
        <p14:creationId xmlns:p14="http://schemas.microsoft.com/office/powerpoint/2010/main" val="157846668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36</Words>
  <Application>Microsoft Office PowerPoint</Application>
  <PresentationFormat>寬螢幕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多面向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2023-08-03T08:43:10Z</dcterms:created>
  <dcterms:modified xsi:type="dcterms:W3CDTF">2023-08-03T09:34:45Z</dcterms:modified>
</cp:coreProperties>
</file>