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906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2" autoAdjust="0"/>
    <p:restoredTop sz="94660"/>
  </p:normalViewPr>
  <p:slideViewPr>
    <p:cSldViewPr>
      <p:cViewPr varScale="1">
        <p:scale>
          <a:sx n="44" d="100"/>
          <a:sy n="44" d="100"/>
        </p:scale>
        <p:origin x="-1992" y="-67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E6FB-135A-44AE-B836-085DF53ABD33}" type="datetimeFigureOut">
              <a:rPr lang="zh-TW" altLang="en-US" smtClean="0"/>
              <a:pPr/>
              <a:t>2022/12/17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CA8C-4959-453B-B569-3698301564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E6FB-135A-44AE-B836-085DF53ABD33}" type="datetimeFigureOut">
              <a:rPr lang="zh-TW" altLang="en-US" smtClean="0"/>
              <a:pPr/>
              <a:t>2022/12/17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CA8C-4959-453B-B569-3698301564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E6FB-135A-44AE-B836-085DF53ABD33}" type="datetimeFigureOut">
              <a:rPr lang="zh-TW" altLang="en-US" smtClean="0"/>
              <a:pPr/>
              <a:t>2022/12/17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CA8C-4959-453B-B569-3698301564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E6FB-135A-44AE-B836-085DF53ABD33}" type="datetimeFigureOut">
              <a:rPr lang="zh-TW" altLang="en-US" smtClean="0"/>
              <a:pPr/>
              <a:t>2022/12/17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CA8C-4959-453B-B569-3698301564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E6FB-135A-44AE-B836-085DF53ABD33}" type="datetimeFigureOut">
              <a:rPr lang="zh-TW" altLang="en-US" smtClean="0"/>
              <a:pPr/>
              <a:t>2022/12/17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CA8C-4959-453B-B569-3698301564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E6FB-135A-44AE-B836-085DF53ABD33}" type="datetimeFigureOut">
              <a:rPr lang="zh-TW" altLang="en-US" smtClean="0"/>
              <a:pPr/>
              <a:t>2022/12/17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CA8C-4959-453B-B569-3698301564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E6FB-135A-44AE-B836-085DF53ABD33}" type="datetimeFigureOut">
              <a:rPr lang="zh-TW" altLang="en-US" smtClean="0"/>
              <a:pPr/>
              <a:t>2022/12/17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CA8C-4959-453B-B569-3698301564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E6FB-135A-44AE-B836-085DF53ABD33}" type="datetimeFigureOut">
              <a:rPr lang="zh-TW" altLang="en-US" smtClean="0"/>
              <a:pPr/>
              <a:t>2022/12/17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CA8C-4959-453B-B569-3698301564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E6FB-135A-44AE-B836-085DF53ABD33}" type="datetimeFigureOut">
              <a:rPr lang="zh-TW" altLang="en-US" smtClean="0"/>
              <a:pPr/>
              <a:t>2022/12/17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CA8C-4959-453B-B569-3698301564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E6FB-135A-44AE-B836-085DF53ABD33}" type="datetimeFigureOut">
              <a:rPr lang="zh-TW" altLang="en-US" smtClean="0"/>
              <a:pPr/>
              <a:t>2022/12/17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CA8C-4959-453B-B569-3698301564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E6FB-135A-44AE-B836-085DF53ABD33}" type="datetimeFigureOut">
              <a:rPr lang="zh-TW" altLang="en-US" smtClean="0"/>
              <a:pPr/>
              <a:t>2022/12/17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CA8C-4959-453B-B569-3698301564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3E6FB-135A-44AE-B836-085DF53ABD33}" type="datetimeFigureOut">
              <a:rPr lang="zh-TW" altLang="en-US" smtClean="0"/>
              <a:pPr/>
              <a:t>2022/12/17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BCA8C-4959-453B-B569-3698301564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195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64" y="102686"/>
            <a:ext cx="6676844" cy="97006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517" y="0"/>
            <a:ext cx="6659592" cy="4968815"/>
          </a:xfrm>
        </p:spPr>
      </p:pic>
      <p:pic>
        <p:nvPicPr>
          <p:cNvPr id="5" name="圖片 4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36" y="4934309"/>
            <a:ext cx="6666626" cy="49170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759" y="17253"/>
            <a:ext cx="6745856" cy="4848045"/>
          </a:xfrm>
        </p:spPr>
      </p:pic>
      <p:pic>
        <p:nvPicPr>
          <p:cNvPr id="5" name="圖片 4" descr="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98" y="4825183"/>
            <a:ext cx="6671580" cy="49849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751" y="44065"/>
            <a:ext cx="6719864" cy="4562441"/>
          </a:xfrm>
        </p:spPr>
      </p:pic>
      <p:pic>
        <p:nvPicPr>
          <p:cNvPr id="5" name="圖片 4" descr="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06" y="4589253"/>
            <a:ext cx="6717256" cy="52448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916" y="66103"/>
            <a:ext cx="6713445" cy="4816447"/>
          </a:xfrm>
        </p:spPr>
      </p:pic>
      <p:pic>
        <p:nvPicPr>
          <p:cNvPr id="5" name="圖片 4" descr="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24" y="4886363"/>
            <a:ext cx="6707539" cy="4947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53000"/>
            <a:ext cx="6839068" cy="4953000"/>
          </a:xfrm>
          <a:prstGeom prst="rect">
            <a:avLst/>
          </a:prstGeom>
        </p:spPr>
      </p:pic>
      <p:pic>
        <p:nvPicPr>
          <p:cNvPr id="5" name="圖片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39068" cy="4953000"/>
          </a:xfrm>
          <a:prstGeom prst="rect">
            <a:avLst/>
          </a:prstGeom>
        </p:spPr>
      </p:pic>
      <p:pic>
        <p:nvPicPr>
          <p:cNvPr id="8" name="圖片 7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5385048"/>
            <a:ext cx="6341426" cy="42484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32656" y="495300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《</a:t>
            </a:r>
            <a:r>
              <a:rPr lang="zh-TW" altLang="en-US" b="1" dirty="0"/>
              <a:t>鮑魚雞湯</a:t>
            </a:r>
            <a:r>
              <a:rPr lang="en-US" altLang="zh-TW" b="1" dirty="0"/>
              <a:t>》</a:t>
            </a:r>
            <a:endParaRPr lang="zh-TW" altLang="en-US" dirty="0"/>
          </a:p>
        </p:txBody>
      </p:sp>
      <p:pic>
        <p:nvPicPr>
          <p:cNvPr id="12" name="圖片 11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648" y="560512"/>
            <a:ext cx="6336704" cy="423779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30888" y="15527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《</a:t>
            </a:r>
            <a:r>
              <a:rPr lang="zh-TW" altLang="en-US" b="1" dirty="0"/>
              <a:t>蠔油鮑魚西蘭花</a:t>
            </a:r>
            <a:r>
              <a:rPr lang="en-US" altLang="zh-TW" b="1" dirty="0"/>
              <a:t>》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39068" cy="4953000"/>
          </a:xfrm>
          <a:prstGeom prst="rect">
            <a:avLst/>
          </a:prstGeom>
        </p:spPr>
      </p:pic>
      <p:pic>
        <p:nvPicPr>
          <p:cNvPr id="5" name="圖片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53000"/>
            <a:ext cx="6839068" cy="4953000"/>
          </a:xfrm>
          <a:prstGeom prst="rect">
            <a:avLst/>
          </a:prstGeom>
        </p:spPr>
      </p:pic>
      <p:pic>
        <p:nvPicPr>
          <p:cNvPr id="6" name="圖片 5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4880992"/>
            <a:ext cx="6264696" cy="4736976"/>
          </a:xfrm>
          <a:prstGeom prst="rect">
            <a:avLst/>
          </a:prstGeom>
        </p:spPr>
      </p:pic>
      <p:pic>
        <p:nvPicPr>
          <p:cNvPr id="7" name="圖片 6" descr="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60929">
            <a:off x="1288363" y="6403551"/>
            <a:ext cx="2637943" cy="2016387"/>
          </a:xfrm>
          <a:prstGeom prst="rect">
            <a:avLst/>
          </a:prstGeom>
        </p:spPr>
      </p:pic>
      <p:pic>
        <p:nvPicPr>
          <p:cNvPr id="8" name="內容版面配置區 3" descr="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648" y="632520"/>
            <a:ext cx="6308745" cy="388843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32656" y="20047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《</a:t>
            </a:r>
            <a:r>
              <a:rPr lang="zh-TW" altLang="en-US" b="1" dirty="0"/>
              <a:t>鮑魚粥</a:t>
            </a:r>
            <a:r>
              <a:rPr lang="en-US" altLang="zh-TW" b="1" dirty="0"/>
              <a:t>》</a:t>
            </a:r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14</Words>
  <Application>Microsoft Office PowerPoint</Application>
  <PresentationFormat>A4 紙張 (210x297 公釐)</PresentationFormat>
  <Paragraphs>3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12</cp:revision>
  <dcterms:created xsi:type="dcterms:W3CDTF">2022-12-04T01:30:46Z</dcterms:created>
  <dcterms:modified xsi:type="dcterms:W3CDTF">2022-12-17T04:51:25Z</dcterms:modified>
</cp:coreProperties>
</file>